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</p:sldMasterIdLst>
  <p:notesMasterIdLst>
    <p:notesMasterId r:id="rId6"/>
  </p:notes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51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9714D65-77DA-4298-A59A-3A59C140A4A3}" type="datetimeFigureOut">
              <a:rPr lang="en-US" smtClean="0"/>
              <a:t>2/28/2013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3C4471-3DC6-404C-B18B-FC39198B2DF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smtClean="0"/>
              <a:t>Click</a:t>
            </a:r>
            <a:r>
              <a:rPr lang="en-GB" baseline="0" dirty="0" smtClean="0"/>
              <a:t> the green button in the header and enter #</a:t>
            </a:r>
            <a:r>
              <a:rPr lang="en-GB" baseline="0" dirty="0" err="1" smtClean="0"/>
              <a:t>mathchat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BFBB204-9703-4084-9BD4-53ED748B7F2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1492210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7C6DB-BE7D-497A-A752-A69EAE60AB49}" type="datetimeFigureOut">
              <a:rPr lang="en-US" smtClean="0"/>
              <a:t>2/28/2013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1CA5-CBC4-422A-8572-4B08C223BAD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7C6DB-BE7D-497A-A752-A69EAE60AB49}" type="datetimeFigureOut">
              <a:rPr lang="en-US" smtClean="0"/>
              <a:t>2/28/2013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1CA5-CBC4-422A-8572-4B08C223BA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7C6DB-BE7D-497A-A752-A69EAE60AB49}" type="datetimeFigureOut">
              <a:rPr lang="en-US" smtClean="0"/>
              <a:t>2/28/2013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1CA5-CBC4-422A-8572-4B08C223BA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C7C6DB-BE7D-497A-A752-A69EAE60AB49}" type="datetimeFigureOut">
              <a:rPr lang="en-US" smtClean="0"/>
              <a:t>2/28/2013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161CA5-CBC4-422A-8572-4B08C223BAD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4C7C6DB-BE7D-497A-A752-A69EAE60AB49}" type="datetimeFigureOut">
              <a:rPr lang="en-US" smtClean="0"/>
              <a:t>2/28/2013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E2161CA5-CBC4-422A-8572-4B08C223BAD5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  <p:sldLayoutId id="2147483699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133600"/>
            <a:ext cx="7543800" cy="1295400"/>
          </a:xfrm>
        </p:spPr>
        <p:txBody>
          <a:bodyPr>
            <a:noAutofit/>
          </a:bodyPr>
          <a:lstStyle/>
          <a:p>
            <a:pPr algn="ctr"/>
            <a:r>
              <a:rPr lang="en-GB" sz="8800" u="sng" dirty="0" smtClean="0">
                <a:solidFill>
                  <a:srgbClr val="7030A0"/>
                </a:solidFill>
              </a:rPr>
              <a:t>Inequalities</a:t>
            </a:r>
            <a:endParaRPr lang="en-GB" sz="8800" u="sng" dirty="0">
              <a:solidFill>
                <a:srgbClr val="7030A0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251183" y="2852936"/>
            <a:ext cx="9144000" cy="12961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74320" indent="-27432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GB" dirty="0"/>
          </a:p>
        </p:txBody>
      </p:sp>
    </p:spTree>
    <p:extLst>
      <p:ext uri="{BB962C8B-B14F-4D97-AF65-F5344CB8AC3E}">
        <p14:creationId xmlns="" xmlns:p14="http://schemas.microsoft.com/office/powerpoint/2010/main" val="2902424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228" name="Picture 20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5460" y="180293"/>
            <a:ext cx="4267200" cy="1809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4229" name="Picture 21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700808"/>
            <a:ext cx="4259132" cy="18459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4230" name="Picture 2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3068960"/>
            <a:ext cx="4259132" cy="22502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4231" name="Picture 23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5013175"/>
            <a:ext cx="4259132" cy="15415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315460" y="220506"/>
            <a:ext cx="7543800" cy="633417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1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3200" dirty="0" smtClean="0">
                <a:solidFill>
                  <a:srgbClr val="7030A0"/>
                </a:solidFill>
              </a:rPr>
              <a:t>1)</a:t>
            </a:r>
          </a:p>
          <a:p>
            <a:endParaRPr lang="en-GB" sz="3200" dirty="0" smtClean="0">
              <a:solidFill>
                <a:srgbClr val="7030A0"/>
              </a:solidFill>
            </a:endParaRPr>
          </a:p>
          <a:p>
            <a:endParaRPr lang="en-GB" sz="3200" dirty="0" smtClean="0">
              <a:solidFill>
                <a:srgbClr val="7030A0"/>
              </a:solidFill>
            </a:endParaRPr>
          </a:p>
          <a:p>
            <a:endParaRPr lang="en-GB" sz="3200" dirty="0">
              <a:solidFill>
                <a:srgbClr val="7030A0"/>
              </a:solidFill>
            </a:endParaRPr>
          </a:p>
          <a:p>
            <a:r>
              <a:rPr lang="en-GB" sz="3200" dirty="0" smtClean="0">
                <a:solidFill>
                  <a:srgbClr val="7030A0"/>
                </a:solidFill>
              </a:rPr>
              <a:t>2)</a:t>
            </a:r>
          </a:p>
          <a:p>
            <a:endParaRPr lang="en-GB" sz="3200" dirty="0" smtClean="0">
              <a:solidFill>
                <a:srgbClr val="7030A0"/>
              </a:solidFill>
            </a:endParaRPr>
          </a:p>
          <a:p>
            <a:endParaRPr lang="en-GB" sz="3200" dirty="0">
              <a:solidFill>
                <a:srgbClr val="7030A0"/>
              </a:solidFill>
            </a:endParaRPr>
          </a:p>
          <a:p>
            <a:r>
              <a:rPr lang="en-GB" sz="3200" dirty="0" smtClean="0">
                <a:solidFill>
                  <a:srgbClr val="7030A0"/>
                </a:solidFill>
              </a:rPr>
              <a:t>3)</a:t>
            </a:r>
          </a:p>
          <a:p>
            <a:endParaRPr lang="en-GB" sz="3200" dirty="0" smtClean="0">
              <a:solidFill>
                <a:srgbClr val="7030A0"/>
              </a:solidFill>
            </a:endParaRPr>
          </a:p>
          <a:p>
            <a:r>
              <a:rPr lang="en-GB" sz="3200" dirty="0" smtClean="0">
                <a:solidFill>
                  <a:srgbClr val="7030A0"/>
                </a:solidFill>
              </a:rPr>
              <a:t>4)</a:t>
            </a:r>
            <a:endParaRPr lang="en-GB" sz="3200" dirty="0">
              <a:solidFill>
                <a:srgbClr val="7030A0"/>
              </a:solidFill>
            </a:endParaRPr>
          </a:p>
        </p:txBody>
      </p:sp>
      <p:pic>
        <p:nvPicPr>
          <p:cNvPr id="94234" name="Picture 26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404664"/>
            <a:ext cx="3581400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4235" name="Picture 27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976915"/>
            <a:ext cx="3543300" cy="1333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94242" name="Picture 34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5164414"/>
            <a:ext cx="3771900" cy="1343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13" name="Group 12"/>
          <p:cNvGrpSpPr/>
          <p:nvPr/>
        </p:nvGrpSpPr>
        <p:grpSpPr>
          <a:xfrm>
            <a:off x="4716016" y="3534916"/>
            <a:ext cx="3537396" cy="1522859"/>
            <a:chOff x="4716016" y="3534916"/>
            <a:chExt cx="3537396" cy="1522859"/>
          </a:xfrm>
        </p:grpSpPr>
        <p:pic>
          <p:nvPicPr>
            <p:cNvPr id="94239" name="Picture 31"/>
            <p:cNvPicPr>
              <a:picLocks noChangeAspect="1" noChangeArrowheads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6453" t="8640"/>
            <a:stretch>
              <a:fillRect/>
            </a:stretch>
          </p:blipFill>
          <p:spPr bwMode="auto">
            <a:xfrm>
              <a:off x="4716016" y="3534916"/>
              <a:ext cx="3537396" cy="152285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1" name="Rectangle 10"/>
            <p:cNvSpPr/>
            <p:nvPr/>
          </p:nvSpPr>
          <p:spPr>
            <a:xfrm>
              <a:off x="4724400" y="3810000"/>
              <a:ext cx="216024" cy="43204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44787324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1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42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42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42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42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42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42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18" name="Picture 18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20321" r="5820" b="12777"/>
          <a:stretch>
            <a:fillRect/>
          </a:stretch>
        </p:blipFill>
        <p:spPr bwMode="auto">
          <a:xfrm>
            <a:off x="4788024" y="4983584"/>
            <a:ext cx="3938112" cy="14401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13" name="Picture 1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" y="223837"/>
            <a:ext cx="4391025" cy="6410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15" name="Picture 1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1810"/>
          <a:stretch>
            <a:fillRect/>
          </a:stretch>
        </p:blipFill>
        <p:spPr bwMode="auto">
          <a:xfrm>
            <a:off x="4846000" y="692696"/>
            <a:ext cx="3552825" cy="1167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16" name="Picture 1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9850"/>
          <a:stretch>
            <a:fillRect/>
          </a:stretch>
        </p:blipFill>
        <p:spPr bwMode="auto">
          <a:xfrm>
            <a:off x="4836476" y="2039640"/>
            <a:ext cx="3562350" cy="117639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417" name="Picture 1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12414" b="5611"/>
          <a:stretch>
            <a:fillRect/>
          </a:stretch>
        </p:blipFill>
        <p:spPr bwMode="auto">
          <a:xfrm>
            <a:off x="4836476" y="3356992"/>
            <a:ext cx="3571875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315460" y="220506"/>
            <a:ext cx="7543800" cy="633417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1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3200" dirty="0">
                <a:solidFill>
                  <a:srgbClr val="7030A0"/>
                </a:solidFill>
              </a:rPr>
              <a:t>5</a:t>
            </a:r>
            <a:r>
              <a:rPr lang="en-GB" sz="3200" dirty="0" smtClean="0">
                <a:solidFill>
                  <a:srgbClr val="7030A0"/>
                </a:solidFill>
              </a:rPr>
              <a:t>)</a:t>
            </a:r>
          </a:p>
          <a:p>
            <a:endParaRPr lang="en-GB" sz="3200" dirty="0" smtClean="0">
              <a:solidFill>
                <a:srgbClr val="7030A0"/>
              </a:solidFill>
            </a:endParaRPr>
          </a:p>
          <a:p>
            <a:endParaRPr lang="en-GB" sz="3200" dirty="0" smtClean="0">
              <a:solidFill>
                <a:srgbClr val="7030A0"/>
              </a:solidFill>
            </a:endParaRPr>
          </a:p>
          <a:p>
            <a:endParaRPr lang="en-GB" sz="3200" dirty="0">
              <a:solidFill>
                <a:srgbClr val="7030A0"/>
              </a:solidFill>
            </a:endParaRPr>
          </a:p>
          <a:p>
            <a:r>
              <a:rPr lang="en-GB" sz="3200" dirty="0">
                <a:solidFill>
                  <a:srgbClr val="7030A0"/>
                </a:solidFill>
              </a:rPr>
              <a:t>6</a:t>
            </a:r>
            <a:r>
              <a:rPr lang="en-GB" sz="3200" dirty="0" smtClean="0">
                <a:solidFill>
                  <a:srgbClr val="7030A0"/>
                </a:solidFill>
              </a:rPr>
              <a:t>)</a:t>
            </a:r>
          </a:p>
          <a:p>
            <a:endParaRPr lang="en-GB" sz="3200" dirty="0" smtClean="0">
              <a:solidFill>
                <a:srgbClr val="7030A0"/>
              </a:solidFill>
            </a:endParaRPr>
          </a:p>
          <a:p>
            <a:endParaRPr lang="en-GB" sz="3200" dirty="0">
              <a:solidFill>
                <a:srgbClr val="7030A0"/>
              </a:solidFill>
            </a:endParaRPr>
          </a:p>
          <a:p>
            <a:r>
              <a:rPr lang="en-GB" sz="3200" dirty="0">
                <a:solidFill>
                  <a:srgbClr val="7030A0"/>
                </a:solidFill>
              </a:rPr>
              <a:t>7</a:t>
            </a:r>
            <a:r>
              <a:rPr lang="en-GB" sz="3200" dirty="0" smtClean="0">
                <a:solidFill>
                  <a:srgbClr val="7030A0"/>
                </a:solidFill>
              </a:rPr>
              <a:t>)</a:t>
            </a:r>
          </a:p>
          <a:p>
            <a:endParaRPr lang="en-GB" sz="3200" dirty="0" smtClean="0">
              <a:solidFill>
                <a:srgbClr val="7030A0"/>
              </a:solidFill>
            </a:endParaRPr>
          </a:p>
          <a:p>
            <a:r>
              <a:rPr lang="en-GB" sz="3200" dirty="0">
                <a:solidFill>
                  <a:srgbClr val="7030A0"/>
                </a:solidFill>
              </a:rPr>
              <a:t>8</a:t>
            </a:r>
            <a:r>
              <a:rPr lang="en-GB" sz="3200" dirty="0" smtClean="0">
                <a:solidFill>
                  <a:srgbClr val="7030A0"/>
                </a:solidFill>
              </a:rPr>
              <a:t>)</a:t>
            </a:r>
            <a:endParaRPr lang="en-GB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610441083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24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24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24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24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438" name="Picture 1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r="5501"/>
          <a:stretch>
            <a:fillRect/>
          </a:stretch>
        </p:blipFill>
        <p:spPr bwMode="auto">
          <a:xfrm>
            <a:off x="251520" y="692696"/>
            <a:ext cx="4464496" cy="5029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40" name="Picture 1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7754" t="18086" r="4413" b="16805"/>
          <a:stretch>
            <a:fillRect/>
          </a:stretch>
        </p:blipFill>
        <p:spPr bwMode="auto">
          <a:xfrm>
            <a:off x="4932040" y="1052736"/>
            <a:ext cx="4032448" cy="12961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441" name="Picture 17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t="4725"/>
          <a:stretch>
            <a:fillRect/>
          </a:stretch>
        </p:blipFill>
        <p:spPr bwMode="auto">
          <a:xfrm>
            <a:off x="4860032" y="4149080"/>
            <a:ext cx="3867150" cy="1451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279500" y="909983"/>
            <a:ext cx="7543800" cy="6334178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1800" kern="1200" cap="all" baseline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3200" dirty="0" smtClean="0">
                <a:solidFill>
                  <a:srgbClr val="7030A0"/>
                </a:solidFill>
              </a:rPr>
              <a:t>9)</a:t>
            </a:r>
          </a:p>
          <a:p>
            <a:endParaRPr lang="en-GB" sz="3200" dirty="0" smtClean="0">
              <a:solidFill>
                <a:srgbClr val="7030A0"/>
              </a:solidFill>
            </a:endParaRPr>
          </a:p>
          <a:p>
            <a:endParaRPr lang="en-GB" sz="3200" dirty="0" smtClean="0">
              <a:solidFill>
                <a:srgbClr val="7030A0"/>
              </a:solidFill>
            </a:endParaRPr>
          </a:p>
          <a:p>
            <a:endParaRPr lang="en-GB" sz="3200" dirty="0">
              <a:solidFill>
                <a:srgbClr val="7030A0"/>
              </a:solidFill>
            </a:endParaRPr>
          </a:p>
          <a:p>
            <a:endParaRPr lang="en-GB" sz="3200" dirty="0" smtClean="0">
              <a:solidFill>
                <a:srgbClr val="7030A0"/>
              </a:solidFill>
            </a:endParaRPr>
          </a:p>
          <a:p>
            <a:endParaRPr lang="en-GB" sz="3200" dirty="0">
              <a:solidFill>
                <a:srgbClr val="7030A0"/>
              </a:solidFill>
            </a:endParaRPr>
          </a:p>
          <a:p>
            <a:r>
              <a:rPr lang="en-GB" sz="3200" dirty="0" smtClean="0">
                <a:solidFill>
                  <a:srgbClr val="7030A0"/>
                </a:solidFill>
              </a:rPr>
              <a:t>10)</a:t>
            </a:r>
          </a:p>
          <a:p>
            <a:endParaRPr lang="en-GB" sz="3200" dirty="0" smtClean="0">
              <a:solidFill>
                <a:srgbClr val="7030A0"/>
              </a:solidFill>
            </a:endParaRPr>
          </a:p>
          <a:p>
            <a:endParaRPr lang="en-GB" sz="3200" dirty="0">
              <a:solidFill>
                <a:srgbClr val="7030A0"/>
              </a:solidFill>
            </a:endParaRPr>
          </a:p>
          <a:p>
            <a:endParaRPr lang="en-GB" sz="3200" dirty="0" smtClean="0">
              <a:solidFill>
                <a:srgbClr val="7030A0"/>
              </a:solidFill>
            </a:endParaRPr>
          </a:p>
          <a:p>
            <a:endParaRPr lang="en-GB" sz="3200" dirty="0" smtClean="0">
              <a:solidFill>
                <a:srgbClr val="7030A0"/>
              </a:solidFill>
            </a:endParaRPr>
          </a:p>
          <a:p>
            <a:endParaRPr lang="en-GB" sz="32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103871702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4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4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34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34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</TotalTime>
  <Words>33</Words>
  <Application>Microsoft Office PowerPoint</Application>
  <PresentationFormat>On-screen Show (4:3)</PresentationFormat>
  <Paragraphs>33</Paragraphs>
  <Slides>4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Flow</vt:lpstr>
      <vt:lpstr>Inequalities</vt:lpstr>
      <vt:lpstr>Slide 2</vt:lpstr>
      <vt:lpstr>Slide 3</vt:lpstr>
      <vt:lpstr>Slide 4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Inequalities</dc:title>
  <dc:creator>M Greenaway</dc:creator>
  <cp:lastModifiedBy>M Greenaway</cp:lastModifiedBy>
  <cp:revision>2</cp:revision>
  <dcterms:created xsi:type="dcterms:W3CDTF">2013-02-28T19:45:38Z</dcterms:created>
  <dcterms:modified xsi:type="dcterms:W3CDTF">2013-02-28T19:51:05Z</dcterms:modified>
</cp:coreProperties>
</file>